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6" r:id="rId5"/>
    <p:sldId id="258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6399"/>
    <a:srgbClr val="1829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7" autoAdjust="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Giraud - SFCTCV" userId="e52ae626-d3a6-4492-af82-c69cce403248" providerId="ADAL" clId="{DE31AA4E-9A97-4C94-82F6-EFA142072CDC}"/>
    <pc:docChg chg="modSld">
      <pc:chgData name="Julie Giraud - SFCTCV" userId="e52ae626-d3a6-4492-af82-c69cce403248" providerId="ADAL" clId="{DE31AA4E-9A97-4C94-82F6-EFA142072CDC}" dt="2024-11-04T16:10:52.585" v="19" actId="20577"/>
      <pc:docMkLst>
        <pc:docMk/>
      </pc:docMkLst>
      <pc:sldChg chg="modSp mod">
        <pc:chgData name="Julie Giraud - SFCTCV" userId="e52ae626-d3a6-4492-af82-c69cce403248" providerId="ADAL" clId="{DE31AA4E-9A97-4C94-82F6-EFA142072CDC}" dt="2024-11-04T14:32:34.840" v="5" actId="20577"/>
        <pc:sldMkLst>
          <pc:docMk/>
          <pc:sldMk cId="526587153" sldId="256"/>
        </pc:sldMkLst>
      </pc:sldChg>
      <pc:sldChg chg="modSp mod">
        <pc:chgData name="Julie Giraud - SFCTCV" userId="e52ae626-d3a6-4492-af82-c69cce403248" providerId="ADAL" clId="{DE31AA4E-9A97-4C94-82F6-EFA142072CDC}" dt="2024-11-04T16:10:52.585" v="19" actId="20577"/>
        <pc:sldMkLst>
          <pc:docMk/>
          <pc:sldMk cId="1602251549" sldId="258"/>
        </pc:sldMkLst>
      </pc:sldChg>
      <pc:sldChg chg="modSp mod">
        <pc:chgData name="Julie Giraud - SFCTCV" userId="e52ae626-d3a6-4492-af82-c69cce403248" providerId="ADAL" clId="{DE31AA4E-9A97-4C94-82F6-EFA142072CDC}" dt="2024-11-04T14:33:08.364" v="11" actId="20577"/>
        <pc:sldMkLst>
          <pc:docMk/>
          <pc:sldMk cId="2037972301" sldId="261"/>
        </pc:sldMkLst>
      </pc:sldChg>
    </pc:docChg>
  </pc:docChgLst>
  <pc:docChgLst>
    <pc:chgData name="Julie Giraud - SFCTCV" userId="e52ae626-d3a6-4492-af82-c69cce403248" providerId="ADAL" clId="{AECF465F-B738-4B3C-BFC6-9AC9A008418E}"/>
    <pc:docChg chg="modSld">
      <pc:chgData name="Julie Giraud - SFCTCV" userId="e52ae626-d3a6-4492-af82-c69cce403248" providerId="ADAL" clId="{AECF465F-B738-4B3C-BFC6-9AC9A008418E}" dt="2025-03-31T15:38:25.400" v="57" actId="20577"/>
      <pc:docMkLst>
        <pc:docMk/>
      </pc:docMkLst>
      <pc:sldChg chg="modSp mod">
        <pc:chgData name="Julie Giraud - SFCTCV" userId="e52ae626-d3a6-4492-af82-c69cce403248" providerId="ADAL" clId="{AECF465F-B738-4B3C-BFC6-9AC9A008418E}" dt="2025-03-31T15:37:50.368" v="10" actId="20577"/>
        <pc:sldMkLst>
          <pc:docMk/>
          <pc:sldMk cId="526587153" sldId="256"/>
        </pc:sldMkLst>
        <pc:spChg chg="mod">
          <ac:chgData name="Julie Giraud - SFCTCV" userId="e52ae626-d3a6-4492-af82-c69cce403248" providerId="ADAL" clId="{AECF465F-B738-4B3C-BFC6-9AC9A008418E}" dt="2025-03-31T15:37:50.368" v="10" actId="20577"/>
          <ac:spMkLst>
            <pc:docMk/>
            <pc:sldMk cId="526587153" sldId="256"/>
            <ac:spMk id="7" creationId="{00000000-0000-0000-0000-000000000000}"/>
          </ac:spMkLst>
        </pc:spChg>
      </pc:sldChg>
      <pc:sldChg chg="modSp mod">
        <pc:chgData name="Julie Giraud - SFCTCV" userId="e52ae626-d3a6-4492-af82-c69cce403248" providerId="ADAL" clId="{AECF465F-B738-4B3C-BFC6-9AC9A008418E}" dt="2025-03-31T15:38:09.403" v="39" actId="20577"/>
        <pc:sldMkLst>
          <pc:docMk/>
          <pc:sldMk cId="1602251549" sldId="258"/>
        </pc:sldMkLst>
        <pc:spChg chg="mod">
          <ac:chgData name="Julie Giraud - SFCTCV" userId="e52ae626-d3a6-4492-af82-c69cce403248" providerId="ADAL" clId="{AECF465F-B738-4B3C-BFC6-9AC9A008418E}" dt="2025-03-31T15:38:09.403" v="39" actId="20577"/>
          <ac:spMkLst>
            <pc:docMk/>
            <pc:sldMk cId="1602251549" sldId="258"/>
            <ac:spMk id="4" creationId="{0A9DCD25-FA0A-22A8-E507-11F485B20725}"/>
          </ac:spMkLst>
        </pc:spChg>
      </pc:sldChg>
      <pc:sldChg chg="modSp mod">
        <pc:chgData name="Julie Giraud - SFCTCV" userId="e52ae626-d3a6-4492-af82-c69cce403248" providerId="ADAL" clId="{AECF465F-B738-4B3C-BFC6-9AC9A008418E}" dt="2025-03-31T15:38:25.400" v="57" actId="20577"/>
        <pc:sldMkLst>
          <pc:docMk/>
          <pc:sldMk cId="2037972301" sldId="261"/>
        </pc:sldMkLst>
        <pc:spChg chg="mod">
          <ac:chgData name="Julie Giraud - SFCTCV" userId="e52ae626-d3a6-4492-af82-c69cce403248" providerId="ADAL" clId="{AECF465F-B738-4B3C-BFC6-9AC9A008418E}" dt="2025-03-31T15:38:25.400" v="57" actId="20577"/>
          <ac:spMkLst>
            <pc:docMk/>
            <pc:sldMk cId="2037972301" sldId="261"/>
            <ac:spMk id="6" creationId="{D1A15130-CECB-7FFF-6908-6E72C8FE2BC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B9B27-5DCE-4842-8612-76B427A62B38}" type="datetimeFigureOut">
              <a:rPr lang="fr-FR" smtClean="0"/>
              <a:t>31/03/2025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émi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8B13A0-18D7-4855-AB7C-50FFE03FF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570577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36BEF9-FAC9-413E-A98C-8121EC34C5CE}" type="datetimeFigureOut">
              <a:rPr lang="fr-FR" smtClean="0"/>
              <a:t>31/03/2025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émi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7168B5-70C0-4D90-9A87-0DF65D0E88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7660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469567"/>
            <a:ext cx="2743200" cy="365125"/>
          </a:xfrm>
        </p:spPr>
        <p:txBody>
          <a:bodyPr/>
          <a:lstStyle/>
          <a:p>
            <a:r>
              <a:rPr lang="fr-FR"/>
              <a:t>2020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469567"/>
            <a:ext cx="4114800" cy="365125"/>
          </a:xfrm>
        </p:spPr>
        <p:txBody>
          <a:bodyPr/>
          <a:lstStyle/>
          <a:p>
            <a:r>
              <a:rPr lang="fr-FR"/>
              <a:t>25/03/2021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469567"/>
            <a:ext cx="2743200" cy="365125"/>
          </a:xfrm>
        </p:spPr>
        <p:txBody>
          <a:bodyPr/>
          <a:lstStyle/>
          <a:p>
            <a:fld id="{F6A79A82-D18C-4B68-9012-32C1274A70BA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1"/>
          <p:cNvSpPr txBox="1">
            <a:spLocks/>
          </p:cNvSpPr>
          <p:nvPr userDrawn="1"/>
        </p:nvSpPr>
        <p:spPr>
          <a:xfrm>
            <a:off x="0" y="68188"/>
            <a:ext cx="12192000" cy="12119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4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Enseignement</a:t>
            </a:r>
            <a:r>
              <a:rPr lang="x-none" sz="4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du Collége</a:t>
            </a:r>
            <a:r>
              <a:rPr lang="fr-FR" sz="4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F.C.T.C.V.</a:t>
            </a:r>
          </a:p>
        </p:txBody>
      </p:sp>
      <p:sp>
        <p:nvSpPr>
          <p:cNvPr id="9" name="Sous-titre 2"/>
          <p:cNvSpPr txBox="1">
            <a:spLocks/>
          </p:cNvSpPr>
          <p:nvPr userDrawn="1"/>
        </p:nvSpPr>
        <p:spPr>
          <a:xfrm>
            <a:off x="2638698" y="6156973"/>
            <a:ext cx="6718218" cy="3568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2400" b="1" dirty="0">
                <a:solidFill>
                  <a:srgbClr val="276399"/>
                </a:solidFill>
                <a:latin typeface="Century Gothic" panose="020B0502020202020204" pitchFamily="34" charset="0"/>
              </a:rPr>
              <a:t>avec le soutien de la</a:t>
            </a: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0789" y="5381267"/>
            <a:ext cx="1284954" cy="1132588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4146" y="1102729"/>
            <a:ext cx="2007218" cy="20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4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52251" y="6418224"/>
            <a:ext cx="12122331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2403566" y="6417313"/>
            <a:ext cx="1177833" cy="36512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fr-FR"/>
              <a:t>2020</a:t>
            </a:r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4038600" y="6417313"/>
            <a:ext cx="4114800" cy="365125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25/03/2021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8610600" y="6417313"/>
            <a:ext cx="2743200" cy="365125"/>
          </a:xfrm>
        </p:spPr>
        <p:txBody>
          <a:bodyPr/>
          <a:lstStyle>
            <a:lvl1pPr>
              <a:defRPr b="1"/>
            </a:lvl1pPr>
          </a:lstStyle>
          <a:p>
            <a:fld id="{E94FB96D-0EB8-4662-A3F1-E3030D32A2B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85" y="6447638"/>
            <a:ext cx="346166" cy="35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4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52251" y="6418224"/>
            <a:ext cx="12122331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2403566" y="6417313"/>
            <a:ext cx="1177833" cy="36512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fr-FR"/>
              <a:t>2020</a:t>
            </a:r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4038600" y="6417313"/>
            <a:ext cx="4114800" cy="365125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25/03/2021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8610600" y="6417313"/>
            <a:ext cx="2743200" cy="365125"/>
          </a:xfrm>
        </p:spPr>
        <p:txBody>
          <a:bodyPr/>
          <a:lstStyle>
            <a:lvl1pPr>
              <a:defRPr b="1"/>
            </a:lvl1pPr>
          </a:lstStyle>
          <a:p>
            <a:fld id="{E94FB96D-0EB8-4662-A3F1-E3030D32A2B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85" y="6447638"/>
            <a:ext cx="346166" cy="35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27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52251" y="6418224"/>
            <a:ext cx="12122331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2403566" y="6417313"/>
            <a:ext cx="1177833" cy="36512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fr-FR"/>
              <a:t>2020</a:t>
            </a:r>
            <a:endParaRPr lang="fr-FR" dirty="0"/>
          </a:p>
        </p:txBody>
      </p:sp>
      <p:sp>
        <p:nvSpPr>
          <p:cNvPr id="10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4038600" y="6417313"/>
            <a:ext cx="4114800" cy="365125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25/03/2021</a:t>
            </a:r>
            <a:endParaRPr lang="fr-FR" dirty="0"/>
          </a:p>
        </p:txBody>
      </p:sp>
      <p:sp>
        <p:nvSpPr>
          <p:cNvPr id="11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8610600" y="6417313"/>
            <a:ext cx="2743200" cy="365125"/>
          </a:xfrm>
        </p:spPr>
        <p:txBody>
          <a:bodyPr/>
          <a:lstStyle>
            <a:lvl1pPr>
              <a:defRPr b="1"/>
            </a:lvl1pPr>
          </a:lstStyle>
          <a:p>
            <a:fld id="{E94FB96D-0EB8-4662-A3F1-E3030D32A2B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85" y="6447638"/>
            <a:ext cx="346166" cy="35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43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cxnSp>
        <p:nvCxnSpPr>
          <p:cNvPr id="6" name="Connecteur droit 5"/>
          <p:cNvCxnSpPr/>
          <p:nvPr userDrawn="1"/>
        </p:nvCxnSpPr>
        <p:spPr>
          <a:xfrm>
            <a:off x="52251" y="6418224"/>
            <a:ext cx="12122331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2403566" y="6417313"/>
            <a:ext cx="1177833" cy="36512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fr-FR"/>
              <a:t>2020</a:t>
            </a:r>
            <a:endParaRPr lang="fr-FR" dirty="0"/>
          </a:p>
        </p:txBody>
      </p:sp>
      <p:sp>
        <p:nvSpPr>
          <p:cNvPr id="8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4038600" y="6417313"/>
            <a:ext cx="4114800" cy="365125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25/03/2021</a:t>
            </a:r>
            <a:endParaRPr lang="fr-FR" dirty="0"/>
          </a:p>
        </p:txBody>
      </p:sp>
      <p:sp>
        <p:nvSpPr>
          <p:cNvPr id="9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8610600" y="6417313"/>
            <a:ext cx="2743200" cy="365125"/>
          </a:xfrm>
        </p:spPr>
        <p:txBody>
          <a:bodyPr/>
          <a:lstStyle>
            <a:lvl1pPr>
              <a:defRPr b="1"/>
            </a:lvl1pPr>
          </a:lstStyle>
          <a:p>
            <a:fld id="{E94FB96D-0EB8-4662-A3F1-E3030D32A2B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85" y="6447638"/>
            <a:ext cx="346166" cy="35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039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 userDrawn="1"/>
        </p:nvCxnSpPr>
        <p:spPr>
          <a:xfrm>
            <a:off x="52251" y="6418224"/>
            <a:ext cx="12122331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2403566" y="6417313"/>
            <a:ext cx="1177833" cy="36512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fr-FR"/>
              <a:t>2020</a:t>
            </a:r>
            <a:endParaRPr lang="fr-FR" dirty="0"/>
          </a:p>
        </p:txBody>
      </p:sp>
      <p:sp>
        <p:nvSpPr>
          <p:cNvPr id="7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4038600" y="6417313"/>
            <a:ext cx="4114800" cy="365125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25/03/2021</a:t>
            </a:r>
            <a:endParaRPr lang="fr-FR" dirty="0"/>
          </a:p>
        </p:txBody>
      </p:sp>
      <p:sp>
        <p:nvSpPr>
          <p:cNvPr id="8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8610600" y="6417313"/>
            <a:ext cx="2743200" cy="365125"/>
          </a:xfrm>
        </p:spPr>
        <p:txBody>
          <a:bodyPr/>
          <a:lstStyle>
            <a:lvl1pPr>
              <a:defRPr b="1"/>
            </a:lvl1pPr>
          </a:lstStyle>
          <a:p>
            <a:fld id="{E94FB96D-0EB8-4662-A3F1-E3030D32A2B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85" y="6447638"/>
            <a:ext cx="346166" cy="35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90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2020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25/03/2021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79A82-D18C-4B68-9012-32C1274A70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4270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-29308" y="3541874"/>
            <a:ext cx="12192000" cy="16972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6000">
                <a:latin typeface="Bahnschrift SemiLight Condensed" panose="020B0502040204020203" pitchFamily="34" charset="0"/>
                <a:ea typeface="+mj-ea"/>
                <a:cs typeface="+mj-cs"/>
              </a:defRPr>
            </a:lvl1pPr>
          </a:lstStyle>
          <a:p>
            <a:r>
              <a:rPr lang="fr-FR" sz="4400" b="1" i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Séminaire Nord </a:t>
            </a:r>
          </a:p>
          <a:p>
            <a:endParaRPr lang="fr-FR" sz="4300" b="1" i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fr-FR" sz="4400" b="1" i="1" dirty="0">
                <a:solidFill>
                  <a:schemeClr val="accent1">
                    <a:lumMod val="50000"/>
                  </a:schemeClr>
                </a:solidFill>
                <a:latin typeface="Century Gothic"/>
              </a:rPr>
              <a:t>Paris, 18 &amp; 19 septembre 2025</a:t>
            </a:r>
          </a:p>
        </p:txBody>
      </p:sp>
    </p:spTree>
    <p:extLst>
      <p:ext uri="{BB962C8B-B14F-4D97-AF65-F5344CB8AC3E}">
        <p14:creationId xmlns:p14="http://schemas.microsoft.com/office/powerpoint/2010/main" val="526587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305651"/>
            <a:ext cx="10515600" cy="1325563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3097076"/>
            <a:ext cx="10515600" cy="1213666"/>
          </a:xfrm>
        </p:spPr>
        <p:txBody>
          <a:bodyPr/>
          <a:lstStyle/>
          <a:p>
            <a:r>
              <a:rPr lang="fr-FR" dirty="0"/>
              <a:t>Votre nom</a:t>
            </a:r>
          </a:p>
          <a:p>
            <a:r>
              <a:rPr lang="fr-FR" dirty="0"/>
              <a:t>Votre établissement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10600" y="6434731"/>
            <a:ext cx="2743200" cy="365125"/>
          </a:xfrm>
        </p:spPr>
        <p:txBody>
          <a:bodyPr/>
          <a:lstStyle/>
          <a:p>
            <a:fld id="{F6A79A82-D18C-4B68-9012-32C1274A70BA}" type="slidenum">
              <a:rPr lang="fr-FR" smtClean="0"/>
              <a:t>2</a:t>
            </a:fld>
            <a:endParaRPr lang="fr-FR"/>
          </a:p>
        </p:txBody>
      </p:sp>
      <p:sp>
        <p:nvSpPr>
          <p:cNvPr id="4" name="Espace réservé du pied de page 5">
            <a:extLst>
              <a:ext uri="{FF2B5EF4-FFF2-40B4-BE49-F238E27FC236}">
                <a16:creationId xmlns:a16="http://schemas.microsoft.com/office/drawing/2014/main" id="{0A9DCD25-FA0A-22A8-E507-11F485B20725}"/>
              </a:ext>
            </a:extLst>
          </p:cNvPr>
          <p:cNvSpPr>
            <a:spLocks noGrp="1"/>
          </p:cNvSpPr>
          <p:nvPr/>
        </p:nvSpPr>
        <p:spPr>
          <a:xfrm>
            <a:off x="115824" y="643473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18 &amp; 19 septembre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251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-----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B96D-0EB8-4662-A3F1-E3030D32A2B7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1A15130-CECB-7FFF-6908-6E72C8FE2BCB}"/>
              </a:ext>
            </a:extLst>
          </p:cNvPr>
          <p:cNvSpPr>
            <a:spLocks noGrp="1"/>
          </p:cNvSpPr>
          <p:nvPr/>
        </p:nvSpPr>
        <p:spPr>
          <a:xfrm>
            <a:off x="115824" y="643473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18 &amp; 19 septembre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9723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CB7359E87FC24CBCBAA39CDFF78E93" ma:contentTypeVersion="16" ma:contentTypeDescription="Crée un document." ma:contentTypeScope="" ma:versionID="8646ee7c624106762a9e160ce6db5dda">
  <xsd:schema xmlns:xsd="http://www.w3.org/2001/XMLSchema" xmlns:xs="http://www.w3.org/2001/XMLSchema" xmlns:p="http://schemas.microsoft.com/office/2006/metadata/properties" xmlns:ns2="d41622dc-395c-4d4c-9b95-00ef5d100750" xmlns:ns3="64bf2c82-2317-42bc-ab1d-5ac4ef42b2e0" targetNamespace="http://schemas.microsoft.com/office/2006/metadata/properties" ma:root="true" ma:fieldsID="71eba8049bead43fb031c74d6246ff33" ns2:_="" ns3:_="">
    <xsd:import namespace="d41622dc-395c-4d4c-9b95-00ef5d100750"/>
    <xsd:import namespace="64bf2c82-2317-42bc-ab1d-5ac4ef42b2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1622dc-395c-4d4c-9b95-00ef5d1007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6f13c995-77f7-4cab-b08d-7857615bd8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bf2c82-2317-42bc-ab1d-5ac4ef42b2e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c98d3c1-01b4-4ada-ba2f-014dcdf6a461}" ma:internalName="TaxCatchAll" ma:showField="CatchAllData" ma:web="64bf2c82-2317-42bc-ab1d-5ac4ef42b2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4bf2c82-2317-42bc-ab1d-5ac4ef42b2e0" xsi:nil="true"/>
    <lcf76f155ced4ddcb4097134ff3c332f xmlns="d41622dc-395c-4d4c-9b95-00ef5d10075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1953BA-7EE1-4E38-9ED3-548B4F35EA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1622dc-395c-4d4c-9b95-00ef5d100750"/>
    <ds:schemaRef ds:uri="64bf2c82-2317-42bc-ab1d-5ac4ef42b2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874AA17-B8AF-4D33-B473-A9918F1EE36C}">
  <ds:schemaRefs>
    <ds:schemaRef ds:uri="http://schemas.microsoft.com/office/2006/metadata/properties"/>
    <ds:schemaRef ds:uri="http://schemas.microsoft.com/office/infopath/2007/PartnerControls"/>
    <ds:schemaRef ds:uri="64bf2c82-2317-42bc-ab1d-5ac4ef42b2e0"/>
    <ds:schemaRef ds:uri="d41622dc-395c-4d4c-9b95-00ef5d100750"/>
  </ds:schemaRefs>
</ds:datastoreItem>
</file>

<file path=customXml/itemProps3.xml><?xml version="1.0" encoding="utf-8"?>
<ds:datastoreItem xmlns:ds="http://schemas.openxmlformats.org/officeDocument/2006/customXml" ds:itemID="{041EE597-D53A-4749-918F-502BAC4B2E9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Grand écran</PresentationFormat>
  <Paragraphs>11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Thème Office</vt:lpstr>
      <vt:lpstr>Présentation PowerPoint</vt:lpstr>
      <vt:lpstr>Titre de la présentation</vt:lpstr>
      <vt:lpstr>-----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Enseignement du Collége CTCV</dc:title>
  <dc:creator>AMS</dc:creator>
  <cp:lastModifiedBy>Julie Giraud - SFCTCV</cp:lastModifiedBy>
  <cp:revision>42</cp:revision>
  <dcterms:created xsi:type="dcterms:W3CDTF">2020-09-18T17:36:25Z</dcterms:created>
  <dcterms:modified xsi:type="dcterms:W3CDTF">2025-03-31T15:38:28Z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0x01010087CB7359E87FC24CBCBAA39CDFF78E93</vt:lpwstr>
  </property>
  <property fmtid="{D5CDD505-2E9C-101B-9397-08002B2CF9AE}" pid="3" name="MediaServiceImageTags">
    <vt:lpwstr/>
  </property>
</Properties>
</file>