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399"/>
    <a:srgbClr val="1829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FBC231-CE4F-4B0F-86F9-9AE8E243F0F2}" v="1" dt="2025-03-31T15:42:17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7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Giraud - SFCTCV" userId="e52ae626-d3a6-4492-af82-c69cce403248" providerId="ADAL" clId="{EA5FA75C-D187-4B56-AF29-3672963F04E7}"/>
    <pc:docChg chg="custSel modSld">
      <pc:chgData name="Julie Giraud - SFCTCV" userId="e52ae626-d3a6-4492-af82-c69cce403248" providerId="ADAL" clId="{EA5FA75C-D187-4B56-AF29-3672963F04E7}" dt="2024-11-04T16:11:29.258" v="19" actId="20577"/>
      <pc:docMkLst>
        <pc:docMk/>
      </pc:docMkLst>
      <pc:sldChg chg="modSp mod">
        <pc:chgData name="Julie Giraud - SFCTCV" userId="e52ae626-d3a6-4492-af82-c69cce403248" providerId="ADAL" clId="{EA5FA75C-D187-4B56-AF29-3672963F04E7}" dt="2024-11-04T16:11:09.949" v="5" actId="20577"/>
        <pc:sldMkLst>
          <pc:docMk/>
          <pc:sldMk cId="526587153" sldId="256"/>
        </pc:sldMkLst>
      </pc:sldChg>
      <pc:sldChg chg="modSp mod">
        <pc:chgData name="Julie Giraud - SFCTCV" userId="e52ae626-d3a6-4492-af82-c69cce403248" providerId="ADAL" clId="{EA5FA75C-D187-4B56-AF29-3672963F04E7}" dt="2024-11-04T16:11:19.525" v="11" actId="20577"/>
        <pc:sldMkLst>
          <pc:docMk/>
          <pc:sldMk cId="1602251549" sldId="258"/>
        </pc:sldMkLst>
      </pc:sldChg>
      <pc:sldChg chg="modSp mod">
        <pc:chgData name="Julie Giraud - SFCTCV" userId="e52ae626-d3a6-4492-af82-c69cce403248" providerId="ADAL" clId="{EA5FA75C-D187-4B56-AF29-3672963F04E7}" dt="2024-11-04T16:11:29.258" v="19" actId="20577"/>
        <pc:sldMkLst>
          <pc:docMk/>
          <pc:sldMk cId="2037972301" sldId="261"/>
        </pc:sldMkLst>
      </pc:sldChg>
    </pc:docChg>
  </pc:docChgLst>
  <pc:docChgLst>
    <pc:chgData name="Julie Giraud - SFCTCV" userId="e52ae626-d3a6-4492-af82-c69cce403248" providerId="ADAL" clId="{3CFBC231-CE4F-4B0F-86F9-9AE8E243F0F2}"/>
    <pc:docChg chg="custSel modSld">
      <pc:chgData name="Julie Giraud - SFCTCV" userId="e52ae626-d3a6-4492-af82-c69cce403248" providerId="ADAL" clId="{3CFBC231-CE4F-4B0F-86F9-9AE8E243F0F2}" dt="2025-03-31T15:42:17.213" v="44"/>
      <pc:docMkLst>
        <pc:docMk/>
      </pc:docMkLst>
      <pc:sldChg chg="modSp mod">
        <pc:chgData name="Julie Giraud - SFCTCV" userId="e52ae626-d3a6-4492-af82-c69cce403248" providerId="ADAL" clId="{3CFBC231-CE4F-4B0F-86F9-9AE8E243F0F2}" dt="2025-03-31T15:42:00.303" v="17" actId="20577"/>
        <pc:sldMkLst>
          <pc:docMk/>
          <pc:sldMk cId="526587153" sldId="256"/>
        </pc:sldMkLst>
        <pc:spChg chg="mod">
          <ac:chgData name="Julie Giraud - SFCTCV" userId="e52ae626-d3a6-4492-af82-c69cce403248" providerId="ADAL" clId="{3CFBC231-CE4F-4B0F-86F9-9AE8E243F0F2}" dt="2025-03-31T15:42:00.303" v="17" actId="20577"/>
          <ac:spMkLst>
            <pc:docMk/>
            <pc:sldMk cId="526587153" sldId="256"/>
            <ac:spMk id="7" creationId="{00000000-0000-0000-0000-000000000000}"/>
          </ac:spMkLst>
        </pc:spChg>
      </pc:sldChg>
      <pc:sldChg chg="modSp mod">
        <pc:chgData name="Julie Giraud - SFCTCV" userId="e52ae626-d3a6-4492-af82-c69cce403248" providerId="ADAL" clId="{3CFBC231-CE4F-4B0F-86F9-9AE8E243F0F2}" dt="2025-03-31T15:42:09.708" v="42" actId="20577"/>
        <pc:sldMkLst>
          <pc:docMk/>
          <pc:sldMk cId="1602251549" sldId="258"/>
        </pc:sldMkLst>
        <pc:spChg chg="mod">
          <ac:chgData name="Julie Giraud - SFCTCV" userId="e52ae626-d3a6-4492-af82-c69cce403248" providerId="ADAL" clId="{3CFBC231-CE4F-4B0F-86F9-9AE8E243F0F2}" dt="2025-03-31T15:42:09.708" v="42" actId="20577"/>
          <ac:spMkLst>
            <pc:docMk/>
            <pc:sldMk cId="1602251549" sldId="258"/>
            <ac:spMk id="6" creationId="{DAD354F7-58E3-3AFF-01E5-61C568CF2DB6}"/>
          </ac:spMkLst>
        </pc:spChg>
      </pc:sldChg>
      <pc:sldChg chg="addSp delSp modSp mod">
        <pc:chgData name="Julie Giraud - SFCTCV" userId="e52ae626-d3a6-4492-af82-c69cce403248" providerId="ADAL" clId="{3CFBC231-CE4F-4B0F-86F9-9AE8E243F0F2}" dt="2025-03-31T15:42:17.213" v="44"/>
        <pc:sldMkLst>
          <pc:docMk/>
          <pc:sldMk cId="2037972301" sldId="261"/>
        </pc:sldMkLst>
        <pc:spChg chg="add mod">
          <ac:chgData name="Julie Giraud - SFCTCV" userId="e52ae626-d3a6-4492-af82-c69cce403248" providerId="ADAL" clId="{3CFBC231-CE4F-4B0F-86F9-9AE8E243F0F2}" dt="2025-03-31T15:42:17.213" v="44"/>
          <ac:spMkLst>
            <pc:docMk/>
            <pc:sldMk cId="2037972301" sldId="261"/>
            <ac:spMk id="3" creationId="{3D12FFE9-E523-1383-220D-2F9D5AAD6758}"/>
          </ac:spMkLst>
        </pc:spChg>
        <pc:spChg chg="del">
          <ac:chgData name="Julie Giraud - SFCTCV" userId="e52ae626-d3a6-4492-af82-c69cce403248" providerId="ADAL" clId="{3CFBC231-CE4F-4B0F-86F9-9AE8E243F0F2}" dt="2025-03-31T15:42:16.842" v="43" actId="478"/>
          <ac:spMkLst>
            <pc:docMk/>
            <pc:sldMk cId="2037972301" sldId="261"/>
            <ac:spMk id="4" creationId="{6D65955D-6B82-66C5-30F6-861E1DF9A41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B9B27-5DCE-4842-8612-76B427A62B38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B13A0-18D7-4855-AB7C-50FFE03F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057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6BEF9-FAC9-413E-A98C-8121EC34C5CE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émi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68B5-70C0-4D90-9A87-0DF65D0E88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660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469567"/>
            <a:ext cx="2743200" cy="365125"/>
          </a:xfrm>
        </p:spPr>
        <p:txBody>
          <a:bodyPr/>
          <a:lstStyle/>
          <a:p>
            <a:fld id="{0557F1D4-6B40-4164-BC0A-32136ADC9CD6}" type="datetimeFigureOut">
              <a:rPr lang="fr-FR" smtClean="0"/>
              <a:t>31/03/2025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469567"/>
            <a:ext cx="4114800" cy="365125"/>
          </a:xfrm>
        </p:spPr>
        <p:txBody>
          <a:bodyPr/>
          <a:lstStyle/>
          <a:p>
            <a:r>
              <a:rPr lang="fr-FR" dirty="0"/>
              <a:t>Collège FCTCV  - Séminaire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469567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 userDrawn="1"/>
        </p:nvSpPr>
        <p:spPr>
          <a:xfrm>
            <a:off x="0" y="68188"/>
            <a:ext cx="12192000" cy="1211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Enseignement</a:t>
            </a:r>
            <a:r>
              <a:rPr lang="x-none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du Collége</a:t>
            </a:r>
            <a:r>
              <a:rPr lang="fr-FR" sz="4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F.C.T.C.V.</a:t>
            </a:r>
          </a:p>
        </p:txBody>
      </p:sp>
      <p:sp>
        <p:nvSpPr>
          <p:cNvPr id="9" name="Sous-titre 2"/>
          <p:cNvSpPr txBox="1">
            <a:spLocks/>
          </p:cNvSpPr>
          <p:nvPr userDrawn="1"/>
        </p:nvSpPr>
        <p:spPr>
          <a:xfrm>
            <a:off x="2638698" y="6156973"/>
            <a:ext cx="6718218" cy="3568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400" b="1" dirty="0">
                <a:solidFill>
                  <a:srgbClr val="276399"/>
                </a:solidFill>
                <a:latin typeface="Century Gothic" panose="020B0502020202020204" pitchFamily="34" charset="0"/>
              </a:rPr>
              <a:t>avec le soutien de la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89" y="5381267"/>
            <a:ext cx="1284954" cy="113258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146" y="1102729"/>
            <a:ext cx="2007218" cy="20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Collège FCTCV  - Séminaire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41116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Collège FCTCV  - Séminaire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10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Collège FCTCV  - Séminaire</a:t>
            </a:r>
            <a:endParaRPr lang="fr-FR" dirty="0"/>
          </a:p>
        </p:txBody>
      </p:sp>
      <p:sp>
        <p:nvSpPr>
          <p:cNvPr id="11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4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8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Collège FCTCV  - Séminaire</a:t>
            </a:r>
            <a:endParaRPr lang="fr-FR" dirty="0"/>
          </a:p>
        </p:txBody>
      </p:sp>
      <p:sp>
        <p:nvSpPr>
          <p:cNvPr id="9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03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52251" y="6418224"/>
            <a:ext cx="1212233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403566" y="6417313"/>
            <a:ext cx="1177833" cy="3651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r-FR"/>
              <a:t>2020</a:t>
            </a:r>
            <a:endParaRPr lang="fr-FR" dirty="0"/>
          </a:p>
        </p:txBody>
      </p:sp>
      <p:sp>
        <p:nvSpPr>
          <p:cNvPr id="7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4038600" y="6417313"/>
            <a:ext cx="4114800" cy="36512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Collège FCTCV  - Séminaire</a:t>
            </a:r>
            <a:endParaRPr lang="fr-FR" dirty="0"/>
          </a:p>
        </p:txBody>
      </p:sp>
      <p:sp>
        <p:nvSpPr>
          <p:cNvPr id="8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8610600" y="6417313"/>
            <a:ext cx="2743200" cy="365125"/>
          </a:xfrm>
        </p:spPr>
        <p:txBody>
          <a:bodyPr/>
          <a:lstStyle>
            <a:lvl1pPr>
              <a:defRPr b="1"/>
            </a:lvl1pPr>
          </a:lstStyle>
          <a:p>
            <a:fld id="{E94FB96D-0EB8-4662-A3F1-E3030D32A2B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85" y="6447638"/>
            <a:ext cx="346166" cy="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90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F1D4-6B40-4164-BC0A-32136ADC9CD6}" type="datetimeFigureOut">
              <a:rPr lang="fr-FR" smtClean="0"/>
              <a:t>31/03/2025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9A82-D18C-4B68-9012-32C1274A70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27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0" y="3493028"/>
            <a:ext cx="12192000" cy="16972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000">
                <a:latin typeface="Bahnschrift SemiLight Condensed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Séminaire Sud </a:t>
            </a:r>
          </a:p>
          <a:p>
            <a:endParaRPr lang="fr-FR" sz="4300" b="1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4400" b="1" i="1" dirty="0">
                <a:solidFill>
                  <a:schemeClr val="accent1">
                    <a:lumMod val="50000"/>
                  </a:schemeClr>
                </a:solidFill>
                <a:latin typeface="Century Gothic"/>
              </a:rPr>
              <a:t>Narbonne, 18 &amp; 19 septembre 2025</a:t>
            </a:r>
            <a:endParaRPr lang="fr-FR" sz="4400" b="1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58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05651"/>
            <a:ext cx="10515600" cy="1325563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97076"/>
            <a:ext cx="10515600" cy="1213666"/>
          </a:xfrm>
        </p:spPr>
        <p:txBody>
          <a:bodyPr/>
          <a:lstStyle/>
          <a:p>
            <a:r>
              <a:rPr lang="fr-FR" dirty="0"/>
              <a:t>Votre nom</a:t>
            </a:r>
          </a:p>
          <a:p>
            <a:r>
              <a:rPr lang="fr-FR" dirty="0"/>
              <a:t>Votre établissement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434731"/>
            <a:ext cx="2743200" cy="365125"/>
          </a:xfrm>
        </p:spPr>
        <p:txBody>
          <a:bodyPr/>
          <a:lstStyle/>
          <a:p>
            <a:fld id="{F6A79A82-D18C-4B68-9012-32C1274A70BA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D354F7-58E3-3AFF-01E5-61C568CF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34731"/>
            <a:ext cx="4114800" cy="365125"/>
          </a:xfrm>
        </p:spPr>
        <p:txBody>
          <a:bodyPr/>
          <a:lstStyle/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25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-----</a:t>
            </a:r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3D12FFE9-E523-1383-220D-2F9D5AAD6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34731"/>
            <a:ext cx="4114800" cy="365125"/>
          </a:xfrm>
        </p:spPr>
        <p:txBody>
          <a:bodyPr/>
          <a:lstStyle/>
          <a:p>
            <a:r>
              <a:rPr lang="fr-FR" dirty="0"/>
              <a:t>18 &amp; 19 septembre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72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bf2c82-2317-42bc-ab1d-5ac4ef42b2e0" xsi:nil="true"/>
    <lcf76f155ced4ddcb4097134ff3c332f xmlns="d41622dc-395c-4d4c-9b95-00ef5d10075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CB7359E87FC24CBCBAA39CDFF78E93" ma:contentTypeVersion="16" ma:contentTypeDescription="Crée un document." ma:contentTypeScope="" ma:versionID="8646ee7c624106762a9e160ce6db5dda">
  <xsd:schema xmlns:xsd="http://www.w3.org/2001/XMLSchema" xmlns:xs="http://www.w3.org/2001/XMLSchema" xmlns:p="http://schemas.microsoft.com/office/2006/metadata/properties" xmlns:ns2="d41622dc-395c-4d4c-9b95-00ef5d100750" xmlns:ns3="64bf2c82-2317-42bc-ab1d-5ac4ef42b2e0" targetNamespace="http://schemas.microsoft.com/office/2006/metadata/properties" ma:root="true" ma:fieldsID="71eba8049bead43fb031c74d6246ff33" ns2:_="" ns3:_="">
    <xsd:import namespace="d41622dc-395c-4d4c-9b95-00ef5d100750"/>
    <xsd:import namespace="64bf2c82-2317-42bc-ab1d-5ac4ef42b2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622dc-395c-4d4c-9b95-00ef5d100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f13c995-77f7-4cab-b08d-7857615bd8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f2c82-2317-42bc-ab1d-5ac4ef42b2e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c98d3c1-01b4-4ada-ba2f-014dcdf6a461}" ma:internalName="TaxCatchAll" ma:showField="CatchAllData" ma:web="64bf2c82-2317-42bc-ab1d-5ac4ef42b2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BFC86E-FA92-464B-842E-C00F17FF165F}">
  <ds:schemaRefs>
    <ds:schemaRef ds:uri="http://schemas.microsoft.com/office/2006/metadata/properties"/>
    <ds:schemaRef ds:uri="http://schemas.microsoft.com/office/infopath/2007/PartnerControls"/>
    <ds:schemaRef ds:uri="64bf2c82-2317-42bc-ab1d-5ac4ef42b2e0"/>
    <ds:schemaRef ds:uri="d41622dc-395c-4d4c-9b95-00ef5d100750"/>
  </ds:schemaRefs>
</ds:datastoreItem>
</file>

<file path=customXml/itemProps2.xml><?xml version="1.0" encoding="utf-8"?>
<ds:datastoreItem xmlns:ds="http://schemas.openxmlformats.org/officeDocument/2006/customXml" ds:itemID="{C5D25D5B-3883-4E8A-A62E-3CE619231E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622dc-395c-4d4c-9b95-00ef5d100750"/>
    <ds:schemaRef ds:uri="64bf2c82-2317-42bc-ab1d-5ac4ef42b2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305CB9-3C64-430E-8B1E-8A66EC7EA7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Titre de la présentation</vt:lpstr>
      <vt:lpstr>-----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du Collége CTCV</dc:title>
  <dc:creator>AMS</dc:creator>
  <cp:lastModifiedBy>Julie Giraud - SFCTCV</cp:lastModifiedBy>
  <cp:revision>34</cp:revision>
  <dcterms:created xsi:type="dcterms:W3CDTF">2020-09-18T17:36:25Z</dcterms:created>
  <dcterms:modified xsi:type="dcterms:W3CDTF">2025-03-31T15:42:20Z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0x01010087CB7359E87FC24CBCBAA39CDFF78E93</vt:lpwstr>
  </property>
  <property fmtid="{D5CDD505-2E9C-101B-9397-08002B2CF9AE}" pid="3" name="MediaServiceImageTags">
    <vt:lpwstr/>
  </property>
</Properties>
</file>